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7504</TotalTime>
  <Words>6738</Words>
  <Application>Microsoft Office PowerPoint</Application>
  <PresentationFormat>Widescreen</PresentationFormat>
  <Paragraphs>525</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1158</cp:revision>
  <dcterms:created xsi:type="dcterms:W3CDTF">2023-04-24T08:38:56Z</dcterms:created>
  <dcterms:modified xsi:type="dcterms:W3CDTF">2023-05-09T17:15:41Z</dcterms:modified>
</cp:coreProperties>
</file>